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5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8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2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6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5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4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2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70A7E-6D88-4F5C-AD38-FF026744A75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BB9FD-D6CD-4C42-97DC-3FAE8AC1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2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Khasra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5715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000" b="1" dirty="0" smtClean="0"/>
              <a:t>ACQUIREING KHASRA PLAN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3429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Draw a boundary on </a:t>
            </a:r>
            <a:r>
              <a:rPr lang="en-US" altLang="en-US" sz="2600" dirty="0" err="1" smtClean="0"/>
              <a:t>khasra</a:t>
            </a:r>
            <a:r>
              <a:rPr lang="en-US" altLang="en-US" sz="2600" dirty="0" smtClean="0"/>
              <a:t> plan and include all the land you want to acquire for project.</a:t>
            </a:r>
          </a:p>
          <a:p>
            <a:pPr lvl="1" eaLnBrk="1" hangingPunct="1">
              <a:buFont typeface="Arial" charset="0"/>
              <a:buNone/>
            </a:pPr>
            <a:endParaRPr lang="en-US" alt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62400" y="4038600"/>
            <a:ext cx="5029200" cy="2362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Digitize  </a:t>
            </a:r>
            <a:r>
              <a:rPr lang="en-US" sz="2600" dirty="0" err="1">
                <a:latin typeface="+mn-lt"/>
                <a:cs typeface="+mn-cs"/>
              </a:rPr>
              <a:t>khasra</a:t>
            </a:r>
            <a:r>
              <a:rPr lang="en-US" sz="2600" dirty="0">
                <a:latin typeface="+mn-lt"/>
                <a:cs typeface="+mn-cs"/>
              </a:rPr>
              <a:t> plan in order to calculate tentative area. </a:t>
            </a: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7173" name="Picture 2" descr="C:\Users\Nafees\Downloads\k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762000"/>
            <a:ext cx="51054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3" descr="C:\Users\Nafees\Downloads\kh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95600"/>
            <a:ext cx="3657600" cy="3865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3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5943600" cy="609600"/>
          </a:xfrm>
        </p:spPr>
        <p:txBody>
          <a:bodyPr/>
          <a:lstStyle/>
          <a:p>
            <a:pPr eaLnBrk="1" hangingPunct="1"/>
            <a:r>
              <a:rPr lang="en-US" altLang="en-US" sz="3000" b="1" dirty="0" smtClean="0"/>
              <a:t>TYPES OF KHASRA PLAN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15240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altLang="en-US" sz="2600" dirty="0" err="1" smtClean="0"/>
              <a:t>Istemal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Shuda</a:t>
            </a:r>
            <a:endParaRPr lang="en-US" altLang="en-US" sz="2600" dirty="0" smtClean="0"/>
          </a:p>
          <a:p>
            <a:pPr marL="914400" lvl="1" indent="-514350" eaLnBrk="1" hangingPunct="1"/>
            <a:r>
              <a:rPr lang="en-US" altLang="en-US" sz="2600" dirty="0" smtClean="0"/>
              <a:t>No fix size of individual </a:t>
            </a:r>
            <a:r>
              <a:rPr lang="en-US" altLang="en-US" sz="2600" dirty="0" err="1" smtClean="0"/>
              <a:t>khasra</a:t>
            </a:r>
            <a:endParaRPr lang="en-US" altLang="en-US" sz="2600" dirty="0" smtClean="0"/>
          </a:p>
          <a:p>
            <a:pPr marL="914400" lvl="1" indent="-514350" eaLnBrk="1" hangingPunct="1"/>
            <a:r>
              <a:rPr lang="en-US" altLang="en-US" sz="2600" dirty="0" smtClean="0"/>
              <a:t>Digitization gives an idea of area</a:t>
            </a:r>
          </a:p>
        </p:txBody>
      </p:sp>
      <p:pic>
        <p:nvPicPr>
          <p:cNvPr id="8196" name="Picture 2" descr="C:\Users\Nafees\Downloads\k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79650"/>
            <a:ext cx="8610600" cy="442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086600" cy="685800"/>
          </a:xfrm>
        </p:spPr>
        <p:txBody>
          <a:bodyPr/>
          <a:lstStyle/>
          <a:p>
            <a:pPr eaLnBrk="1" hangingPunct="1"/>
            <a:r>
              <a:rPr lang="en-US" altLang="en-US" sz="3000" b="1" dirty="0" smtClean="0"/>
              <a:t>TYPES OF KHASRA PLAN (</a:t>
            </a:r>
            <a:r>
              <a:rPr lang="en-US" altLang="en-US" sz="3000" b="1" dirty="0" err="1" smtClean="0"/>
              <a:t>Cont</a:t>
            </a:r>
            <a:r>
              <a:rPr lang="en-US" altLang="en-US" sz="3000" b="1" dirty="0" smtClean="0"/>
              <a:t>…)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1524000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en-US" altLang="en-US" sz="2600" dirty="0" smtClean="0"/>
              <a:t>2.	</a:t>
            </a:r>
            <a:r>
              <a:rPr lang="en-US" altLang="en-US" sz="2600" dirty="0" err="1" smtClean="0"/>
              <a:t>Kishtwar</a:t>
            </a:r>
            <a:endParaRPr lang="en-US" altLang="en-US" sz="2600" dirty="0" smtClean="0"/>
          </a:p>
          <a:p>
            <a:pPr marL="914400" lvl="1" indent="-514350" eaLnBrk="1" hangingPunct="1"/>
            <a:r>
              <a:rPr lang="en-US" altLang="en-US" sz="2600" dirty="0" smtClean="0"/>
              <a:t>Proper </a:t>
            </a:r>
            <a:r>
              <a:rPr lang="en-US" altLang="en-US" sz="2600" dirty="0" err="1" smtClean="0"/>
              <a:t>Muraba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Bandi</a:t>
            </a:r>
            <a:endParaRPr lang="en-US" altLang="en-US" sz="2600" dirty="0" smtClean="0"/>
          </a:p>
          <a:p>
            <a:pPr marL="914400" lvl="1" indent="-514350" eaLnBrk="1" hangingPunct="1"/>
            <a:r>
              <a:rPr lang="en-US" altLang="en-US" sz="2600" dirty="0" smtClean="0"/>
              <a:t>Regular Size Khasra (one acre)</a:t>
            </a:r>
          </a:p>
        </p:txBody>
      </p:sp>
      <p:pic>
        <p:nvPicPr>
          <p:cNvPr id="9220" name="Picture 2" descr="C:\Users\Nafees\Downloads\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0"/>
            <a:ext cx="3962400" cy="4073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3" descr="C:\Users\Nafees\Downloads\U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8" y="2667000"/>
            <a:ext cx="4886325" cy="406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8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Khasra Plan</vt:lpstr>
      <vt:lpstr>ACQUIREING KHASRA PLAN</vt:lpstr>
      <vt:lpstr>TYPES OF KHASRA PLAN</vt:lpstr>
      <vt:lpstr>TYPES OF KHASRA PLAN (Cont…)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Khasra Plan</dc:title>
  <dc:creator>Ali Raza</dc:creator>
  <cp:lastModifiedBy>Ali Raza</cp:lastModifiedBy>
  <cp:revision>1</cp:revision>
  <dcterms:created xsi:type="dcterms:W3CDTF">2018-11-22T14:35:52Z</dcterms:created>
  <dcterms:modified xsi:type="dcterms:W3CDTF">2018-11-22T14:38:02Z</dcterms:modified>
</cp:coreProperties>
</file>