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20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" y="0"/>
            <a:ext cx="910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9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31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005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46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3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Mirza zaid</dc:creator>
  <cp:lastModifiedBy>Mirza zaid</cp:lastModifiedBy>
  <cp:revision>3</cp:revision>
  <dcterms:created xsi:type="dcterms:W3CDTF">2006-08-16T00:00:00Z</dcterms:created>
  <dcterms:modified xsi:type="dcterms:W3CDTF">2013-09-10T06:45:14Z</dcterms:modified>
</cp:coreProperties>
</file>