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9/10/2013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9/10/2013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9/10/2013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9/10/2013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21108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304800"/>
            <a:ext cx="8001000" cy="60197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30523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1673" y="152400"/>
            <a:ext cx="8686800" cy="670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61669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59871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8935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457200"/>
            <a:ext cx="8001000" cy="6400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65975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381000"/>
            <a:ext cx="8534400" cy="6248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54135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On-screen Show (4:3)</PresentationFormat>
  <Paragraphs>0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Mirza zaid</dc:creator>
  <cp:lastModifiedBy>Mirza zaid</cp:lastModifiedBy>
  <cp:revision>2</cp:revision>
  <dcterms:created xsi:type="dcterms:W3CDTF">2006-08-16T00:00:00Z</dcterms:created>
  <dcterms:modified xsi:type="dcterms:W3CDTF">2013-09-10T07:47:27Z</dcterms:modified>
</cp:coreProperties>
</file>