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960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lopolith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524000"/>
            <a:ext cx="7772400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561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phacolith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752600"/>
            <a:ext cx="731520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530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</Words>
  <Application>Microsoft Office PowerPoint</Application>
  <PresentationFormat>On-screen Show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lopolith</vt:lpstr>
      <vt:lpstr>phacolith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Mirza zaid</dc:creator>
  <cp:lastModifiedBy>Mirza zaid</cp:lastModifiedBy>
  <cp:revision>1</cp:revision>
  <dcterms:created xsi:type="dcterms:W3CDTF">2006-08-16T00:00:00Z</dcterms:created>
  <dcterms:modified xsi:type="dcterms:W3CDTF">2013-09-17T06:21:50Z</dcterms:modified>
</cp:coreProperties>
</file>