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geology.csupomona.edu/alert/igneous/idphan.ht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eology.csupomona.edu/alert/igneous/idaphan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geology.csupomona.edu/alert/igneous/idglass.ht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Phaneritic</a:t>
            </a:r>
            <a:r>
              <a:rPr lang="en-US" b="1" dirty="0"/>
              <a:t> texture</a:t>
            </a:r>
            <a:endParaRPr lang="en-US" dirty="0"/>
          </a:p>
        </p:txBody>
      </p:sp>
      <p:pic>
        <p:nvPicPr>
          <p:cNvPr id="5" name="Picture 4" descr="http://geology.csupomona.edu/alert/igneous/phaneritictex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3716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067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Aphanitic texture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Aphanitic texture and mafic compositio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396836"/>
            <a:ext cx="3429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geology.csupomona.edu/alert/igneous/aphanitictex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2286000"/>
            <a:ext cx="3440430" cy="2854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033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Porphyritic texture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http://geology.csupomona.edu/alert/igneous/porph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558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Vesicular and amygdaloidal textures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Vesicular texture and mafic compositio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3429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2" descr="data:image/jpeg;base64,/9j/4AAQSkZJRgABAQAAAQABAAD/2wCEAAkGBhQSEBUUEhQUFBQWFBUYFhQYFRYUFhUVFRQVGBcUFhYYGyYeGBojGRgUHy8gIycqLCwuFiAxNTAqNSYrLCkBCQoKDgwOFQ8PFCkYFBwpKSkpKSkpKSkpKSkpKSkpKSkpKSkpKSkpKSkpKSkpKSkpKSkpKSkpKSkpKSkpKSkpKf/AABEIAMABAAMBIgACEQEDEQH/xAAbAAABBQEBAAAAAAAAAAAAAAAEAQIDBQYAB//EADkQAAEDAgQEBAQFAwUAAwAAAAEAAhEDIQQSMUEFIlFhBnGBkRMyobFCUsHR8BQV4SNicpLxBzOi/8QAFwEBAQEBAAAAAAAAAAAAAAAAAAECA//EAB8RAQEBAAIDAQEBAQAAAAAAAAABEQIhEjFBYVGBA//aAAwDAQACEQMRAD8A8xypQ1PDU4NWkMyp2VPDU7KgjDV2VS5F2RBFlTm2T8i4sQLlUNSkiGJ5YgALUkImpSURaoIS1K5sid9/3TyEwtRUJCaQpnNTC1BCQkIUhCaQoI4TXKSE1wRTEqQrlBxTU5IimpE4pEDVyVdCBq5LCRAhXLlyDQBqcGpzWqX4a25mBqdlT2sTwxQQ5E7Ipg1cGIqHIuLFPkSFiAfKpWFOLE3KgR9NDPZCOAlH8P4GarwHAgGIGhM2HkO6KoWYdzjDQSegRH9jq/ljzI+wK9T4T4KpUg22d1iYkAQev6ld4l8MNo0/iUjAmTTsTEaz6lY8m/F5mzww8mC4eQDifayMPhIREVJ/NYD6rXYepTYcpImBzfmB3lLXxJBlkF09CY6Ra6an+Ma/wcA69Qgf8Rm+6UeE6U3dUPe3roJV1h8M+tUDZl7nQCenU+S3nDfC9JgaS3M4fjm/eL6KXljeR5K7wtSJkOqASLQ1x7jNa+uyGxnhQC7KlujhJ/8AyvXOK8JpjO1sDMCdJu4R6rGY/DOoxTdlMHMHDcHUeUjRWXTJXm2KwrqboeIP0PcFQwt/jmNqOOZrSDtG4tP81QNTwrTLfiBr2smLHlnpeSE1m8WOhNK1tbweHML2FzAOozBw7SZEKpreHnDR4J8iPRUxUFNhF4nh1RmrTHUXHuhEQhC5KUiISEiVIg5IlXIrUtapA1cGKZlNbc0YanhqlFNObTUVEGJWtUwYnZEEORIWqfKkyKAfKkLVZ4DgtSseUQ0RLjZoBMa7+QVpS4HTpVSKjxDQ0/lknz0A19E2NYrsD4cqObngaTlJgxqD/hNw9ZzKgcTdpBB7hei4XhrAy7vnAM7RsYWc8QcFYzFAN+XLnPSZMGOhhY3W501eExRfQDmwXECSdRBNojzTMzg7JlBNrk26x9+6FwbslMkGLgHzIJNve+ylw7i5wOYnXm6jaDv5qVjVF4lpNb8Nwa1vzi3odu837o/B0KdOi3O0GYuQCCbGCTtcBCeNaJ/02s5jLyYGbZsyAOiM4UBVpBj7OgZgCLOFrRrICzz3HXh7miKeFphzXMZzCeYckdNBBE9kDxHxm6mC2mzK8Eh2a7QdyBvv7qzq12Ydv+q6TlMNF3EAWJG3QkqiweGo1mVn1SCTmIl0ZSZiOp0WP+e/WufjvSlrcerug/EdMX0E3MmPZDvrOIObmdY5iTMeSLwvCnOp5zGTMWnrPU9U+pw4HK1oOawAmdfVdmbyipe86/zbZSUuLVGNLWu5SfkIBBRGP4a+kYeMpjzBHmLIShTzWte/qNh0RrqrfEY9jqFrEiMsaH9rTHkrn+xYQYXO9tg0HMDzmRr5k7LGCi5x5WkxrF9yif7vVFMUw4gNm28TMdlMZz+B6OAa5x5gxsnmcb6mO5sq7F8KpGoZAcPzCWz3WpqcGoCmHfFY45QTzCe8esqjFKSYmJ17bSqsuq9vg9tU5aRyugmXEkCI2EnfVAcV8FYjDgFwaQZgtdP3Gq1HCsX8Ou19sswf+JBB/danxq+k3CgMc0ve4EQc0iJmNvNNZseHkJEVxKkG1XAdZ97oVaYpCuXJERtGMUrWp7GKdlNbYRtanBqJpsTxTUUKGJRTRgpJaYaSACQSdegv9YhSgQ4c9D5bonDYSLkCe5sJ+5TwYfmAgAGNzpEknW5ujKXh7Fvph8NykSG5jmHu36TPVZ1vBfh/iDG1AxxBknSbHrOw181X8c4h8Wu9zYiYA1FrT33S/DyMgjUbGL7m11XBoGgF/wCeiys2tFwjxeaTclSmKjQeV4OVw/2utDh3EEd12GrPxGJNSoBDgQIuBAs3/rPmeiomVMvMAJ/llpcJgAGafhl8mBfr/NlcKPwvDJO5Ad8pNr7gbaaLUYXChrQXR7RCx2Gx3w+YOLWiBBgy7oJv1S1vEFRzTL3BgtNK0zEGSDvsExJE+Mx7K+JmmMzGZgbkfiFwDYzY+io+LVH0hDXlpBERHylxAgi+kJ7qlV7zBJ5SATAtmuMwFtPoi8DRaaYloIOzhMfuqvo3w3wB+JYX1CWtM3jM5xm5klScV8LmicweHNzCZgC207LR8O4zTp0gxzsoaPlvaNbjVUPiDxCK0sFmBryHAiSbkZujY9VjbrWqTDMqNOVruR5ggcwPQwfuo3PcypMjlOsWE/cETdH8D4PVqAVGk5BYg3sddNN1DisOA6B8rQbiRblgTvdaOkfEcQ6pTbzAnNECY2vfcz9FUVgW6j1GggKzYcxFtIEfzfun1sEGWMREyZiD/I9ENwnAajfhuEy9xMt1IgWKdxksAAyguM67d7KrDBmLmWA0vB3/AG0RFfCzkMkueTfaN7aqfT7qvdSvrrrAt0Ssw+Z0SQADmMTpItGqXFMLHEe3l19lJgKD6tVlOnAc63Swky7b/wAVbBGlb9f5uoaryLm40jTe5VpjOGvoPiqBraDIJHfp+6o+I4sta6oALglsi3MYBhErPcXrZ6zzES7QaAAAAfRBpxTVpyIkXFcg31NynYVAwKZrVtzE04U1kNTaiGtUU5xgHyQrZYxr7E3m+oOsgeilqskdj+6J/pM+RuUEkFojQ7QsWrHYXDmrkEQ5xvaAI1M6RdbDF8ZyMysuXAAHTLtmPaPdZeoauFPPDibC0QR1G2kImli3AS/5nST1joPsstA6tEZjmMmbXi3Xz/kIOnR5tonXtKsKjnO2abdIjfbfzQoa4GNM0ff+BGo3WA4Nhm0gGtY4EHM9wDiSd5OglUP9PDiJPzEEh3K4RYgdQbdPVDYClNnm4cRvlv20OhXcTqPazMHCW1N5BBItbRwhs9rKs4czhL3yA4BoBPrPf7ozDYMsGVz25ZuL8uhEEHXeI2WcdxKpnBLiYm20HUZdFb8OqseJzGxbDf8AdfWbItliY4j4bnWDmgS+4EE3JA8pMI347MskgN2OgEaXNvRQUODmpVmDAHy7TFxfW0KI8EcWOcyoZOaWlvWSIM7mQrqI8c9rqQy3BeLgERMkW21Pb3QnC8BmaXOu3SDq43kA7Qh8diA74QMtaAR1ggmBGxP7BH4rGkNYGtc1uUZuUizhNp6deqVoPwTjdRk0qby1hYYHLroXSd46IxjXviTI/EQ6PUQLoCtw80oe0yJNiALWBBHcfdGNeGC5ALjOu5g2te6hfw/EYZrQSI3mxEnKY+v3koHC4Z+KrimSG22E6XiRv3U1TFuLiNeUjqJPU9+iCqYlzMzqRglxDntsWnTKOm/uhNA4ujkqOaDABi5/Lb91EHmx6EH0B0v1C7MNJ1P66nqiatFoc0AXzAE9ZujWrLgHDBWeTUGZrXQAdCXGdOgGyh4ViGUsY8xkY0ubcgxLoED0PkFIzjwoUSymD8QudzbNncdTAWfqVZM7mZ7nX7oslH+IcYazviCLggD8Qa0kc3tNuqx/ivFB1SnFv9MAjuHFaoOD6ZOVstiXzECDYjfz73WQ8R4Zwc15u05mg7Egg28wZSROXpUpsJyRaciJClSFBv6bUQ0KGnZTtWmEjAp6ahYQiKbf/VKqDijhkAP4jH0mPNdwTEGnUY67h0JvHbv+yObgG1GOLjGUE+WW8+4hQ0cNDWugaW1sZXOqk43xE1C3XlJ1uZtqeqKwjazmFzGB5nWwaIGnmq7EUibtIPUHf1Gk9VqeFY74dOw/CIbHafVRrVSx7QBVdpF2acwJsRpIVhw3hprgO5mtPbaZy9+qp6eNzPzPYDJM217+61vDvE1MtIPJAAEXsRtbWZCtqz9BcUwYpOygQC2QQZIIO403+oVTxRjSLvBMNBLhzSALdBpsEVxDixqv53/iAbMDl2JHe3uo8Xg2CnILTI5/xZYi4nTorGdUlPh73klrc0QLax+ZWPDqApm/zSQb9h2Vtw806NLkhznwJJE31EA6AKrIdLyHNF3Ob82mkkXtpCNbo+tjS2HA/Kb9C0jcjy+6MpY1oiPxGJknfSNrxdU1GsDmDgdtC7MQ4xAAvHfzSMxgBBsLwIkxI1949ilTF5hMOz4jgQJJLpsQQT185Whw1RpZzwQLBsz7T3Xn+M4i6iQ7lL+h5gQSPK0BSu45XxDC1rxSaGScgh0mBllx0usWVqdTszF1cr6mWC1xIa2R825Ak2iUJSxRLdJvpEGZuPomNoPY5pHOZ5RE66mBqrl3hioYcIaJkt3ufI9zGq0uzFZVqZZ0EjlMau2cY7JmJqf6Lg0gG0i25v5JvH6bqNUNLg7lDhsQdNPRS8H4bVxMhpDWnUuEgjqBubKihe7WO3dE0a7nxYSJve5AtPsrninhH4VMuFQOy3ILQPYys/hnZXTsZv8A7iDCNQ00wc2s/h6T3TqdKdL/AMuoi8jyG2u6JoYuAWtmLWnfS6ReVsgrB0w1rg6w5ubpbVZ7jIzYZwn5YdHcWkH/AImI7LTYQfFa5psAOtzP2VH4nwraQqNBB5dRpJA22VYn3WJXELiuVYIkKUpERvabkSxB03qdtRaYFtKJpvQTXqVr1KobD8UJdUYDocpAN4ncdLLQktMTaRA2g9b7LMsqAOqGASSCRYGBNp91b4ZrZpuzHISDdxIvceq51RbqR5gCAWyT5D/0KanjDEiwc2417a7KWhgfiBx+Uy4C9yIQP9PUpiHjl/AQfeVGokblDXNjWYkbC0289uiDfVePltG9tOunsrnjGHPzNAAyB3SDMTCzlfiBDQSwkb9b6wDqqss+rXB41tIEtpk1Do8mTldrbQO0g+aaagLHXObMS6ROY7TH22QWHqsIaW5jeTlt5CDupMbVcAQ6bGSLT6wqvXxMzFcmrvMD2v0UlN/KDmAg2ym56iJtPfoocJxFjaZiSTNiIHT0QjXTad/NCN14eYz4YqGC58kntMZQT/Lp2L4RSeSAMk6lsC94tcb9PZVnCvD9Y0c1OsWSJbT/AA++xWddxeuCR8V9nEazcFTskD8SwPw6zmEzlJ5uoi1uqHwuOLHdQduncKyoYF2IeQDzOlxLjaJ39R9VVYzDOpVHNcII03sdCFW/fVXfBOKMbiA55LW6NOsHvsN7rdPxdNoDqj2ho0OcZe2uq8kb1mT5TCfjqDsjCSHSCbbbX6KYz4rbxLiRWrvqAgtbyt2kNGotuSVs+EhlKi34dwWgz1kTc9V5rgaLnSJ0kyToNU6pjXBpaHOy9ASB3smLZ8a3xrxljmtpUyCTd8EGBNm21vf0CzVThdRrM7mwN51AO5CM8PUR8QOIBN8ulrW9VoeMOb8GoXQOQ72NtNNZT0m50y3AeHDEYoU3TBBJuQZsdtyV6h4e4IylSLQwNBvGWM46E6kLyjC411Gq2q3VseRtcGNZXsHD+Mtq0KT2O+YGBIOuoPSNIVhyY/xbwGnhXg0uQPBm5izhIaddCLLzPxe4iBsXG8flA0O+q9U8VY6m/EU2vfLWkF7WgFwkgm/kBYbLBf8Ay7xBr8TRpsjKyiHCNJqOkjzAaFpN6YFIQlSFGSFIlKRBtKblPTKEa5TMetuYzPG6e16FBUjSoK/EvdTryACKlgCYEi8A7Eytn4UwHxAC8Q1skgfl2/SfJZatSbUOV17i3URMjvK1nhjiBZUNEzpmaReW7tjUwfuudajZYXhTHyQ0NgEnmgwJtA/l1UeKMvw2NAzPY5rhfLOU3E/RFuc5zw5oIkc5E3vZsxbZUfivENEFpnKIPS9jE9CpWldV4iHExSqNcRABBygd5ifRCYWqHtNOrAeOu42v5Kz4Hlq03udJIdYT2Gn8ugvGFIZWPiCIaRF4Ox7hZ8u8bnC5qHEMFOmQLzYbifLXdVIxT2kg3ab6Sf3KLwby5t5zNkHv38xZJj25+ztQf8raTrpFg8z3BgsCdbSFNxCg+mYBkESDae4MbhAYfFPaQR8zTPsrLi3FfiNYPh5YDrh0kkkfSx91Ko3gviqtTY6kHAtOjiJLZ1y3QTDeN73t6nzlBYVxL2wHa3gTy72A6WlGUqgaXZmnNBgERFtSCJ0VX003hqmM1VhkwWjm1uD9JQHjXDhrmOj5mkbaA/5UHhjGmnUqVHPa1oZzAuALzfKGjXUKvxnE/jVC6sJ5SGNEiOn6nus/QKDbp/hG8PoNc459BO8Ajv2U/AOFsqmHGT+RvzEdZKXjnAn0TOtOTeJyz+YD7q6HVcRhnS0CIHzQGgxOkdbC6rRgzUdka1xcSbC5sJP0UAJggHX2MQiKTqtIh7LFuhB6/oi+j8RwyvRN2ubuYI0HkbJjqtSsJc5zoG5mI6IocdzNzOM1I39ttf8AKhbQzMjqNR7yrGLbFY98ttbqAbeyKwPGKlIRTe5rZktm3+ERwPwy6u4mYYDBtcnWAdNNypeP+H20QCx0yflJ5ojUdlG9lQSXEuaZk7nS389lj/E+MNTFPJ/DDf8AqLrZ8EqEMfA3F95jSPKVjfFLR/VvI3yk3nmIv+/qtSudvxVJCuKQqoRdK5Ig1jXqZj0Gxyla5bcxQqJ4chg5PBUEWPphwLZLXWII2gSD7pcG6oWD4r4LDmbUYXCo0tseboRKC4pXNJ7Kg0Fj0jujsJxRrxLTbPcDaRb9Vii1GOe8ZW1qlQdC8kQRoQNfRRPfVJDXENZ2JJHaI691Bw99NuV7SLktNw2HzYx3CNxNduaD3HlBWWiYPiD6JOUiDtt2I6KbifEHVwA/QbDS9pPdBNdIJAFj7gj7pragAMmNI/WDtCmOk5dYg5gCLkiTIN9p9JEqww4JphxeDyyQLmf5uhaDOfz1vufxBanGOpYdrmnK55AgNa0l8X11AWmazmKwjgM82MT1H+FBXuPP+WVhXxpq2AAaSGzGlhPrF1Y8W4ZSpYYlglzYIdobmIcDrPRFnKqXh+MNJ+aZ16ddgtNxPitCuxpLT8bljK0tgDXNsJ1sFjG1tJMf5Fkdhq1y7YXuUbv9RYqsM5zGBO11deFeFtrlz3QWiAB1cf2CoWkF15yyJi1p26KzwvGDRLjRzCXDlMFvmfVQv4tvE1AUHUzTAa6/yiDAjLH1XcJ47UqVstR2ZpBsQNt7ecKn4nxV2IqBzzFgIAsADf6oOliCyoHA31vvbQjyQzYteIcNDajsul4jaB9YVWakCATEyQdNe+/7I/EcazgBrSCbEzmiR0Gu11VVqBAnM4dYvynUEee6qcbZ7Xvh9lAtdTrAB7nDLNpEaTsQn8Rof0zoBJa7MBpLT06EKk4WyajWuOYEk97DSdRoisdjXuIDvwk3Nt7ewRb3R3B+Pmi4k/I4yeoOmYfstK+myvzPh2YCIjQ9D1WHwWEDpkwJiPM3Pol4Zx99EENcCwHfzOiliWT4Dr4h+HrVWxAaXiSbwCY87SsdUrFzi5xkkkk9SVp/EePFX4jy4S8SYM3iAAsotRORSkSpFWSLly4oNAxykDkO1ydnWnMU16ka9CNeniogXH089MhZ7h1KazWOmCYIuJ6D3WjFRVPFqF87bEXt16qLGmxnDKPwmGiwCrAsRIJ0hzdD09QqytjH0oDuYDVpMuA6tO7exuEPwzxGTyvjMTZ3fz2JWjpVWPY5pEuOnuNe8nVYw1W4bHSC4Brmzq0xA7iP1UhLczhPU6D9dlSuwzXEhgDHblpjfz0VjheC4k5YLHSLEnKRc9ddPqnpqdixX5YI087fumOrN6gecoXHZqDgHgCRqw5221Bi48iu/q8wlrXZeobMnsNfUo36FGtaGkkXMTYTE2UrsS58ZnHKPwkyPMfy0o6hVpOoEZMptqAXA9Q7U+qe6qxlItawF53MTpBcfNDyVNd4uNQRbbKes+6gMwRzEa2t/LJ2kAjQonD05N9B/joi2zD8C0ugaDeZnyKMrUfhvAAaQQYBAgGCND5/RQUDkddwa0xLukTr/JR3CqFOrWJzGo1oJPJAH5dSZvNuyJL9V4MXIsRY7a2/VFYLBsqU5cASTvqInTorji78P8FwgsIBObKWwene/ZZ7guGL4PxMoJuAQCfUmBdTV5dxDUY+lU5WkgEEQCbx9bI+rXdVbApOaPzEOy22mOvVaShUa0ZQLiDmZPKf9zjYn39ExnFGF8B2YmxIaSCe9733EJqMdQY4kgRsZ0J1uD/NU/8AubWGBmqP73aydh1IVxx/jmHpsywHGflJ5x0IyzA29Vg62Lc9xzFlIeU2Gxj7KxbyWuN404yCA4+lyTo1o/QKvdXA+ZsG8xHtPZVNZzdQ5xPkB/4kqY9zhEwLWG8K4zqXFYgOMAWE+pP6KJRMCkVZ0qRKUiDkkpUiKtQ9ODkOHJwetMCg9OD0MHp2dASKibVuCoc6UPUFJWZDijsFxypTy6HKRBIuB0ncJ+Mw2a41VY5saqNN5iOMsrUjZmYNdLwxt9wRaQbLUs4E19FrS6AWgiADeAT9+oXjtHEOYZaY+ytsF4prMblz2iIILre9lnlx1eNytD4m4RDg1ryagF57aAzra/rqq4VcRSZmcGlsagA/9ryPZUtTikzmzPcTdxc4W6QP3Q1bHPdq50DQZnED3KTjiXtoMJxB0EEgbgx12VngiA6XdNT17rM4fGF7Gg6sJv2d19ka/EZNXT62O6N9YtuIOaX2IiLxp+yidWaze/QCVU1eI5hA0HUAX3QZrt3d6C8+ap1OlvjOJZyNgD5/ZMwPEnUnZqTiHR0DvobKldjz+EDzNyoxjHAyDB67pibF/wAR4rUf/wDY6e0AD6IZ3iYtADGNGk8o5ojXqFSOeTqZ801XE1pMb47r1GhoDaYj8Aj7zHoqj+7u5rNk/i1cPI9+iCSFMiaJfxB5/FrqdyoHPJ1JKaEqo5KkShBIwKRMYE5QcuXSuJQckK6VyAsFODlAHJwcqymlOzKEOS50VMHJcyhDkuZBLmUNagHJ2ZJmUFdUpwmqxe0FCVMP0RUC5SCiU/8ApkETHkGQYTjXcdTPndMc2Eioc+oTqZTVy5B0rly5By5LCUU0DUhUvwknw0EaUBSCmnQiIwxPaxKVwRTl0pJXSoOXLkkoFSLlx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52600"/>
            <a:ext cx="3636818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7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Ophitic texture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02327"/>
            <a:ext cx="7391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91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b="1" dirty="0" err="1"/>
              <a:t>Pegmatitic</a:t>
            </a:r>
            <a:r>
              <a:rPr lang="en-US" b="1" dirty="0"/>
              <a:t> texture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55000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11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Glassy texture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http://geology.csupomona.edu/alert/igneous/glassytex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295400"/>
            <a:ext cx="7239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419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Phaneritic texture</vt:lpstr>
      <vt:lpstr>Aphanitic texture </vt:lpstr>
      <vt:lpstr>Porphyritic texture </vt:lpstr>
      <vt:lpstr>Vesicular and amygdaloidal textures  </vt:lpstr>
      <vt:lpstr>Ophitic texture</vt:lpstr>
      <vt:lpstr>  Pegmatitic texture </vt:lpstr>
      <vt:lpstr>Glassy texture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Phaneritic texture</dc:title>
  <dc:creator>Mirza zaid</dc:creator>
  <cp:lastModifiedBy>Mirza zaid</cp:lastModifiedBy>
  <cp:revision>6</cp:revision>
  <dcterms:created xsi:type="dcterms:W3CDTF">2006-08-16T00:00:00Z</dcterms:created>
  <dcterms:modified xsi:type="dcterms:W3CDTF">2013-09-17T06:03:34Z</dcterms:modified>
</cp:coreProperties>
</file>