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Falls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763000" cy="4953000"/>
          </a:xfrm>
        </p:spPr>
      </p:pic>
    </p:spTree>
    <p:extLst>
      <p:ext uri="{BB962C8B-B14F-4D97-AF65-F5344CB8AC3E}">
        <p14:creationId xmlns:p14="http://schemas.microsoft.com/office/powerpoint/2010/main" val="239130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Topples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447800"/>
            <a:ext cx="4419599" cy="5181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441960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6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 (Debris flow)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458200" cy="5410200"/>
          </a:xfrm>
        </p:spPr>
      </p:pic>
    </p:spTree>
    <p:extLst>
      <p:ext uri="{BB962C8B-B14F-4D97-AF65-F5344CB8AC3E}">
        <p14:creationId xmlns:p14="http://schemas.microsoft.com/office/powerpoint/2010/main" val="317981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Debris Avalanche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5181600"/>
          </a:xfrm>
        </p:spPr>
      </p:pic>
    </p:spTree>
    <p:extLst>
      <p:ext uri="{BB962C8B-B14F-4D97-AF65-F5344CB8AC3E}">
        <p14:creationId xmlns:p14="http://schemas.microsoft.com/office/powerpoint/2010/main" val="44540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Earthflow/Mudflow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315200" cy="5029200"/>
          </a:xfrm>
        </p:spPr>
      </p:pic>
    </p:spTree>
    <p:extLst>
      <p:ext uri="{BB962C8B-B14F-4D97-AF65-F5344CB8AC3E}">
        <p14:creationId xmlns:p14="http://schemas.microsoft.com/office/powerpoint/2010/main" val="3796731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Creep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848600" cy="4876800"/>
          </a:xfrm>
        </p:spPr>
      </p:pic>
    </p:spTree>
    <p:extLst>
      <p:ext uri="{BB962C8B-B14F-4D97-AF65-F5344CB8AC3E}">
        <p14:creationId xmlns:p14="http://schemas.microsoft.com/office/powerpoint/2010/main" val="415488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Spread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077200" cy="5181600"/>
          </a:xfrm>
        </p:spPr>
      </p:pic>
    </p:spTree>
    <p:extLst>
      <p:ext uri="{BB962C8B-B14F-4D97-AF65-F5344CB8AC3E}">
        <p14:creationId xmlns:p14="http://schemas.microsoft.com/office/powerpoint/2010/main" val="275404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spread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458200" cy="5486400"/>
          </a:xfrm>
        </p:spPr>
      </p:pic>
    </p:spTree>
    <p:extLst>
      <p:ext uri="{BB962C8B-B14F-4D97-AF65-F5344CB8AC3E}">
        <p14:creationId xmlns:p14="http://schemas.microsoft.com/office/powerpoint/2010/main" val="245477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63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2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848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Landslides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35968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40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and Translational Slides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9200" cy="5105400"/>
          </a:xfrm>
        </p:spPr>
      </p:pic>
    </p:spTree>
    <p:extLst>
      <p:ext uri="{BB962C8B-B14F-4D97-AF65-F5344CB8AC3E}">
        <p14:creationId xmlns:p14="http://schemas.microsoft.com/office/powerpoint/2010/main" val="275716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Slides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1"/>
            <a:ext cx="8229600" cy="5029200"/>
          </a:xfrm>
        </p:spPr>
      </p:pic>
    </p:spTree>
    <p:extLst>
      <p:ext uri="{BB962C8B-B14F-4D97-AF65-F5344CB8AC3E}">
        <p14:creationId xmlns:p14="http://schemas.microsoft.com/office/powerpoint/2010/main" val="22976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Translational slide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534400" cy="4953000"/>
          </a:xfrm>
        </p:spPr>
      </p:pic>
    </p:spTree>
    <p:extLst>
      <p:ext uri="{BB962C8B-B14F-4D97-AF65-F5344CB8AC3E}">
        <p14:creationId xmlns:p14="http://schemas.microsoft.com/office/powerpoint/2010/main" val="17795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Types of Landslides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Falls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Topples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Flows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Debris flow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Debris Avalanche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Earthflow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Mudflow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Creep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Lateral Spread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49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39</Words>
  <Application>Microsoft Office PowerPoint</Application>
  <PresentationFormat>On-screen Show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Landslides </vt:lpstr>
      <vt:lpstr>PowerPoint Presentation</vt:lpstr>
      <vt:lpstr>Rotational and Translational Slides</vt:lpstr>
      <vt:lpstr>Rotational Slides</vt:lpstr>
      <vt:lpstr>Translational slide</vt:lpstr>
      <vt:lpstr>Types of Landslides</vt:lpstr>
      <vt:lpstr>Falls</vt:lpstr>
      <vt:lpstr>Topples</vt:lpstr>
      <vt:lpstr>Flows (Debris flow)</vt:lpstr>
      <vt:lpstr>Debris Avalanche</vt:lpstr>
      <vt:lpstr>Earthflow/Mudflow</vt:lpstr>
      <vt:lpstr>Creep</vt:lpstr>
      <vt:lpstr>Lateral Spread</vt:lpstr>
      <vt:lpstr>Lateral spread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Mirza zaid</dc:creator>
  <cp:lastModifiedBy>Mirza zaid</cp:lastModifiedBy>
  <cp:revision>16</cp:revision>
  <dcterms:created xsi:type="dcterms:W3CDTF">2006-08-16T00:00:00Z</dcterms:created>
  <dcterms:modified xsi:type="dcterms:W3CDTF">2013-12-09T06:07:32Z</dcterms:modified>
</cp:coreProperties>
</file>