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26-Nov-13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Slope Stability Analysis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using Stereographic Projections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stereographic projection allows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three-dimensional orientation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represented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analyzed in two dimensions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is represented in the form of lines or points.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 represents the “Plane”.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represents the “Line”.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stereographic projection consists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 sphere.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3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30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934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92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799"/>
            <a:ext cx="7848600" cy="563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08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3962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34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96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58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Kinematic analysis is a method used to analyze the potential for the various modes of rock slope failures (plane, wedge, toppling failures), that occur due to the presence of unfavorably oriented </a:t>
            </a:r>
            <a:r>
              <a:rPr lang="en-US" dirty="0" smtClean="0"/>
              <a:t>discontinuities.</a:t>
            </a:r>
          </a:p>
          <a:p>
            <a:pPr algn="just"/>
            <a:r>
              <a:rPr lang="en-US" dirty="0"/>
              <a:t>Discontinuities are geologic breaks such as joints, faults, bedding planes, foliation, and shear zones that can potentially serve as failures planes.</a:t>
            </a:r>
          </a:p>
        </p:txBody>
      </p:sp>
    </p:spTree>
    <p:extLst>
      <p:ext uri="{BB962C8B-B14F-4D97-AF65-F5344CB8AC3E}">
        <p14:creationId xmlns:p14="http://schemas.microsoft.com/office/powerpoint/2010/main" val="23869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Objective: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smtClean="0"/>
              <a:t>To </a:t>
            </a:r>
            <a:r>
              <a:rPr lang="en-US" dirty="0"/>
              <a:t>check the slope stability of a given data using kinematic </a:t>
            </a:r>
            <a:r>
              <a:rPr lang="en-US" dirty="0" smtClean="0"/>
              <a:t>analysis.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Given data:</a:t>
            </a:r>
          </a:p>
          <a:p>
            <a:r>
              <a:rPr lang="en-US" dirty="0"/>
              <a:t>Features	</a:t>
            </a:r>
            <a:r>
              <a:rPr lang="en-US" dirty="0" smtClean="0"/>
              <a:t>		Dip</a:t>
            </a:r>
            <a:r>
              <a:rPr lang="en-US" dirty="0"/>
              <a:t>	Dip direction</a:t>
            </a:r>
          </a:p>
          <a:p>
            <a:r>
              <a:rPr lang="en-US" dirty="0"/>
              <a:t>Over all slope face	</a:t>
            </a:r>
            <a:r>
              <a:rPr lang="en-US" dirty="0" smtClean="0"/>
              <a:t>66°</a:t>
            </a:r>
            <a:r>
              <a:rPr lang="en-US" dirty="0"/>
              <a:t>	</a:t>
            </a:r>
            <a:r>
              <a:rPr lang="en-US" dirty="0" smtClean="0"/>
              <a:t>186°</a:t>
            </a:r>
            <a:endParaRPr lang="en-US" dirty="0"/>
          </a:p>
          <a:p>
            <a:r>
              <a:rPr lang="en-US" dirty="0"/>
              <a:t>Plane A	</a:t>
            </a:r>
            <a:r>
              <a:rPr lang="en-US" dirty="0" smtClean="0"/>
              <a:t>		46°</a:t>
            </a:r>
            <a:r>
              <a:rPr lang="en-US" dirty="0"/>
              <a:t>	</a:t>
            </a:r>
            <a:r>
              <a:rPr lang="en-US" dirty="0" smtClean="0"/>
              <a:t>106°</a:t>
            </a:r>
            <a:endParaRPr lang="en-US" dirty="0"/>
          </a:p>
          <a:p>
            <a:r>
              <a:rPr lang="en-US" dirty="0"/>
              <a:t>Plane B	</a:t>
            </a:r>
            <a:r>
              <a:rPr lang="en-US" dirty="0" smtClean="0"/>
              <a:t>		70°</a:t>
            </a:r>
            <a:r>
              <a:rPr lang="en-US" dirty="0"/>
              <a:t>	</a:t>
            </a:r>
            <a:r>
              <a:rPr lang="en-US" dirty="0" smtClean="0"/>
              <a:t>236°</a:t>
            </a:r>
          </a:p>
          <a:p>
            <a:r>
              <a:rPr lang="en-US" dirty="0" smtClean="0"/>
              <a:t>Friction Angle = 20°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4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Slope Stability Analysis using Stereographic Projections</vt:lpstr>
      <vt:lpstr>Stereographic Projection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Kinematic Analysis</vt:lpstr>
      <vt:lpstr>Lab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Stability Analysis using Stereographic Projections</dc:title>
  <dc:creator>TARAR</dc:creator>
  <cp:lastModifiedBy>TARAR</cp:lastModifiedBy>
  <cp:revision>4</cp:revision>
  <dcterms:created xsi:type="dcterms:W3CDTF">2006-08-16T00:00:00Z</dcterms:created>
  <dcterms:modified xsi:type="dcterms:W3CDTF">2013-11-26T04:39:30Z</dcterms:modified>
</cp:coreProperties>
</file>