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92964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416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76201"/>
            <a:ext cx="9144000" cy="6846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6938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1"/>
            <a:ext cx="84582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524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18" y="457200"/>
            <a:ext cx="8991600" cy="616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197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45"/>
            <a:ext cx="91440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1595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609600"/>
            <a:ext cx="85725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0599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Mirza zaid</dc:creator>
  <cp:lastModifiedBy>Mirza zaid</cp:lastModifiedBy>
  <cp:revision>6</cp:revision>
  <dcterms:created xsi:type="dcterms:W3CDTF">2006-08-16T00:00:00Z</dcterms:created>
  <dcterms:modified xsi:type="dcterms:W3CDTF">2013-12-01T16:30:54Z</dcterms:modified>
</cp:coreProperties>
</file>