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9" r:id="rId63"/>
    <p:sldId id="318" r:id="rId64"/>
    <p:sldId id="320" r:id="rId65"/>
    <p:sldId id="32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png"/><Relationship Id="rId3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Relationship Id="rId3" Type="http://schemas.openxmlformats.org/officeDocument/2006/relationships/image" Target="../media/image9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png"/><Relationship Id="rId3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6314" y="457200"/>
            <a:ext cx="8392886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Structural mechanics (CE-312)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Dr. Umbreen-Us-Sahar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Assistant Professor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Department of Civil Engineering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University of Engineering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6065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b="18667"/>
          <a:stretch>
            <a:fillRect/>
          </a:stretch>
        </p:blipFill>
        <p:spPr bwMode="auto">
          <a:xfrm>
            <a:off x="381000" y="4572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029200"/>
            <a:ext cx="3657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19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8191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6096000"/>
            <a:ext cx="7553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6019800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6324600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7851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2838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90800"/>
            <a:ext cx="50577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2580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 ( RC HIBBLER, 8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EDITION)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792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7820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257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2863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67200"/>
            <a:ext cx="7419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b="18566"/>
          <a:stretch>
            <a:fillRect/>
          </a:stretch>
        </p:blipFill>
        <p:spPr bwMode="auto">
          <a:xfrm>
            <a:off x="152400" y="152400"/>
            <a:ext cx="722947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438400"/>
            <a:ext cx="3162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14600"/>
            <a:ext cx="3257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518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05000"/>
            <a:ext cx="34956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00400"/>
            <a:ext cx="845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4076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5295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048000"/>
            <a:ext cx="60102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b="32000"/>
          <a:stretch>
            <a:fillRect/>
          </a:stretch>
        </p:blipFill>
        <p:spPr bwMode="auto">
          <a:xfrm>
            <a:off x="0" y="1752600"/>
            <a:ext cx="7439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68000" r="38540"/>
          <a:stretch>
            <a:fillRect/>
          </a:stretch>
        </p:blipFill>
        <p:spPr bwMode="auto">
          <a:xfrm>
            <a:off x="4343400" y="23622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3200399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0"/>
            <a:ext cx="2952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895600"/>
            <a:ext cx="2895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867400"/>
            <a:ext cx="6858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00124"/>
            <a:ext cx="8305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975" y="457200"/>
            <a:ext cx="733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5867401"/>
            <a:ext cx="35813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"/>
            <a:ext cx="51863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8153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695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36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5257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6896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6096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209800"/>
            <a:ext cx="3876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0"/>
            <a:ext cx="78771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172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676400" y="1676400"/>
            <a:ext cx="4648200" cy="3267075"/>
            <a:chOff x="1676400" y="1676400"/>
            <a:chExt cx="4648200" cy="3267075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6400" y="1676400"/>
              <a:ext cx="381000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86400" y="3114675"/>
              <a:ext cx="8382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449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267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86200"/>
            <a:ext cx="7600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971800"/>
            <a:ext cx="40767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7162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1028700"/>
            <a:ext cx="77247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10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7588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3 at 08.4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0900"/>
            <a:ext cx="7164556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95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3 at 08.46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90500"/>
            <a:ext cx="6324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3 at 08.4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92297"/>
            <a:ext cx="5765800" cy="66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2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3 at 08.4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19682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08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3 at 08.48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28600"/>
            <a:ext cx="8305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12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3 at 08.4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0763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4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9 at 18.5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57200"/>
            <a:ext cx="7848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89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9 at 18.5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57200"/>
            <a:ext cx="78486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56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9 at 18.5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06400"/>
            <a:ext cx="78740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28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9 at 18.53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57200"/>
            <a:ext cx="7886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031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9 at 18.5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06400"/>
            <a:ext cx="7886700" cy="6032500"/>
          </a:xfrm>
          <a:prstGeom prst="rect">
            <a:avLst/>
          </a:prstGeom>
        </p:spPr>
      </p:pic>
      <p:pic>
        <p:nvPicPr>
          <p:cNvPr id="3" name="Picture 2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43600"/>
            <a:ext cx="12192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514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0 at 07.0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381000"/>
            <a:ext cx="7937500" cy="6096000"/>
          </a:xfrm>
          <a:prstGeom prst="rect">
            <a:avLst/>
          </a:prstGeom>
        </p:spPr>
      </p:pic>
      <p:pic>
        <p:nvPicPr>
          <p:cNvPr id="3" name="Picture 2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90800"/>
            <a:ext cx="1143000" cy="381000"/>
          </a:xfrm>
          <a:prstGeom prst="rect">
            <a:avLst/>
          </a:prstGeom>
        </p:spPr>
      </p:pic>
      <p:pic>
        <p:nvPicPr>
          <p:cNvPr id="4" name="Picture 3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19800"/>
            <a:ext cx="1143000" cy="381000"/>
          </a:xfrm>
          <a:prstGeom prst="rect">
            <a:avLst/>
          </a:prstGeom>
        </p:spPr>
      </p:pic>
      <p:pic>
        <p:nvPicPr>
          <p:cNvPr id="5" name="Picture 4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029200"/>
            <a:ext cx="1143000" cy="381000"/>
          </a:xfrm>
          <a:prstGeom prst="rect">
            <a:avLst/>
          </a:prstGeom>
        </p:spPr>
      </p:pic>
      <p:pic>
        <p:nvPicPr>
          <p:cNvPr id="6" name="Picture 5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029200"/>
            <a:ext cx="1143000" cy="38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6019800"/>
            <a:ext cx="228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3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0 at 07.14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44500"/>
            <a:ext cx="78105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438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0 at 07.1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06400"/>
            <a:ext cx="78740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03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0 at 07.15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06400"/>
            <a:ext cx="7683500" cy="6032500"/>
          </a:xfrm>
          <a:prstGeom prst="rect">
            <a:avLst/>
          </a:prstGeom>
        </p:spPr>
      </p:pic>
      <p:pic>
        <p:nvPicPr>
          <p:cNvPr id="3" name="Picture 2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914400"/>
            <a:ext cx="1028700" cy="342900"/>
          </a:xfrm>
          <a:prstGeom prst="rect">
            <a:avLst/>
          </a:prstGeom>
        </p:spPr>
      </p:pic>
      <p:pic>
        <p:nvPicPr>
          <p:cNvPr id="4" name="Picture 3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14400"/>
            <a:ext cx="1028700" cy="342900"/>
          </a:xfrm>
          <a:prstGeom prst="rect">
            <a:avLst/>
          </a:prstGeom>
        </p:spPr>
      </p:pic>
      <p:pic>
        <p:nvPicPr>
          <p:cNvPr id="5" name="Picture 4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1028700" cy="342900"/>
          </a:xfrm>
          <a:prstGeom prst="rect">
            <a:avLst/>
          </a:prstGeom>
        </p:spPr>
      </p:pic>
      <p:pic>
        <p:nvPicPr>
          <p:cNvPr id="6" name="Picture 5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1028700" cy="342900"/>
          </a:xfrm>
          <a:prstGeom prst="rect">
            <a:avLst/>
          </a:prstGeom>
        </p:spPr>
      </p:pic>
      <p:pic>
        <p:nvPicPr>
          <p:cNvPr id="7" name="Picture 6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029200"/>
            <a:ext cx="1028700" cy="342900"/>
          </a:xfrm>
          <a:prstGeom prst="rect">
            <a:avLst/>
          </a:prstGeom>
        </p:spPr>
      </p:pic>
      <p:pic>
        <p:nvPicPr>
          <p:cNvPr id="8" name="Picture 7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029200"/>
            <a:ext cx="1028700" cy="342900"/>
          </a:xfrm>
          <a:prstGeom prst="rect">
            <a:avLst/>
          </a:prstGeom>
        </p:spPr>
      </p:pic>
      <p:pic>
        <p:nvPicPr>
          <p:cNvPr id="9" name="Picture 8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38600"/>
            <a:ext cx="1028700" cy="342900"/>
          </a:xfrm>
          <a:prstGeom prst="rect">
            <a:avLst/>
          </a:prstGeom>
        </p:spPr>
      </p:pic>
      <p:pic>
        <p:nvPicPr>
          <p:cNvPr id="10" name="Picture 9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38600"/>
            <a:ext cx="1028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949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0 at 07.1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3700"/>
            <a:ext cx="7848600" cy="6070600"/>
          </a:xfrm>
          <a:prstGeom prst="rect">
            <a:avLst/>
          </a:prstGeom>
        </p:spPr>
      </p:pic>
      <p:pic>
        <p:nvPicPr>
          <p:cNvPr id="3" name="Picture 2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6400"/>
            <a:ext cx="1066800" cy="355600"/>
          </a:xfrm>
          <a:prstGeom prst="rect">
            <a:avLst/>
          </a:prstGeom>
        </p:spPr>
      </p:pic>
      <p:pic>
        <p:nvPicPr>
          <p:cNvPr id="4" name="Picture 3" descr="Screen Shot 2016-04-20 at 07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14600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771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0 at 07.30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431800"/>
            <a:ext cx="77978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662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7 at 10.5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1"/>
            <a:ext cx="9010813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909"/>
          <a:stretch>
            <a:fillRect/>
          </a:stretch>
        </p:blipFill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3881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1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59436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34</Words>
  <Application>Microsoft Macintosh PowerPoint</Application>
  <PresentationFormat>On-screen Show (4:3)</PresentationFormat>
  <Paragraphs>12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Umbreen</dc:creator>
  <cp:lastModifiedBy>Iffat Siddique</cp:lastModifiedBy>
  <cp:revision>55</cp:revision>
  <dcterms:created xsi:type="dcterms:W3CDTF">2006-08-16T00:00:00Z</dcterms:created>
  <dcterms:modified xsi:type="dcterms:W3CDTF">2016-04-27T10:00:02Z</dcterms:modified>
</cp:coreProperties>
</file>