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Theories of Failure</a:t>
            </a:r>
          </a:p>
        </p:txBody>
      </p:sp>
      <p:pic>
        <p:nvPicPr>
          <p:cNvPr id="4" name="Content Placeholder 3" descr="Screen Shot 2016-05-04 at 07.05.1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374" b="-166374"/>
          <a:stretch>
            <a:fillRect/>
          </a:stretch>
        </p:blipFill>
        <p:spPr>
          <a:xfrm>
            <a:off x="152400" y="-533400"/>
            <a:ext cx="8686800" cy="5334000"/>
          </a:xfrm>
        </p:spPr>
      </p:pic>
      <p:pic>
        <p:nvPicPr>
          <p:cNvPr id="5" name="Picture 4" descr="Screen Shot 2016-05-04 at 07.05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90800"/>
            <a:ext cx="8523029" cy="1231900"/>
          </a:xfrm>
          <a:prstGeom prst="rect">
            <a:avLst/>
          </a:prstGeom>
        </p:spPr>
      </p:pic>
      <p:pic>
        <p:nvPicPr>
          <p:cNvPr id="6" name="Picture 5" descr="Screen Shot 2016-05-04 at 07.06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886200"/>
            <a:ext cx="862136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51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5-04 at 07.10.0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" b="24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005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5-04 at 07.10.4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8" b="80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0990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5-04 at 07.11.1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4852" b="-164852"/>
          <a:stretch>
            <a:fillRect/>
          </a:stretch>
        </p:blipFill>
        <p:spPr>
          <a:xfrm>
            <a:off x="381000" y="-1447800"/>
            <a:ext cx="8229600" cy="4525963"/>
          </a:xfrm>
        </p:spPr>
      </p:pic>
      <p:pic>
        <p:nvPicPr>
          <p:cNvPr id="5" name="Picture 4" descr="Screen Shot 2016-05-04 at 07.11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800"/>
            <a:ext cx="76073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96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5-04 at 07.11.4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87" r="-269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9902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5-04 at 07.11.5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" r="-866"/>
          <a:stretch/>
        </p:blipFill>
        <p:spPr>
          <a:xfrm>
            <a:off x="609600" y="0"/>
            <a:ext cx="7772400" cy="6837372"/>
          </a:xfrm>
        </p:spPr>
      </p:pic>
    </p:spTree>
    <p:extLst>
      <p:ext uri="{BB962C8B-B14F-4D97-AF65-F5344CB8AC3E}">
        <p14:creationId xmlns:p14="http://schemas.microsoft.com/office/powerpoint/2010/main" val="3908068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5-04 at 07.53.3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06" r="-4706"/>
          <a:stretch>
            <a:fillRect/>
          </a:stretch>
        </p:blipFill>
        <p:spPr>
          <a:xfrm>
            <a:off x="29510" y="838200"/>
            <a:ext cx="8867530" cy="5410200"/>
          </a:xfrm>
        </p:spPr>
      </p:pic>
    </p:spTree>
    <p:extLst>
      <p:ext uri="{BB962C8B-B14F-4D97-AF65-F5344CB8AC3E}">
        <p14:creationId xmlns:p14="http://schemas.microsoft.com/office/powerpoint/2010/main" val="3990418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5-04 at 07.54.0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8" b="18998"/>
          <a:stretch>
            <a:fillRect/>
          </a:stretch>
        </p:blipFill>
        <p:spPr>
          <a:xfrm>
            <a:off x="152400" y="152400"/>
            <a:ext cx="8991600" cy="6477000"/>
          </a:xfrm>
        </p:spPr>
      </p:pic>
    </p:spTree>
    <p:extLst>
      <p:ext uri="{BB962C8B-B14F-4D97-AF65-F5344CB8AC3E}">
        <p14:creationId xmlns:p14="http://schemas.microsoft.com/office/powerpoint/2010/main" val="1135970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5-04 at 07.19.39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17" b="50505"/>
          <a:stretch/>
        </p:blipFill>
        <p:spPr>
          <a:xfrm>
            <a:off x="40585" y="152400"/>
            <a:ext cx="9067800" cy="1378609"/>
          </a:xfrm>
        </p:spPr>
      </p:pic>
      <p:pic>
        <p:nvPicPr>
          <p:cNvPr id="6" name="Picture 5" descr="Screen Shot 2016-05-04 at 07.07.0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3937" r="1466" b="2755"/>
          <a:stretch/>
        </p:blipFill>
        <p:spPr>
          <a:xfrm>
            <a:off x="0" y="1828800"/>
            <a:ext cx="9247794" cy="3657600"/>
          </a:xfrm>
          <a:prstGeom prst="rect">
            <a:avLst/>
          </a:prstGeom>
        </p:spPr>
      </p:pic>
      <p:pic>
        <p:nvPicPr>
          <p:cNvPr id="7" name="Picture 6" descr="Screen Shot 2016-05-04 at 07.25.5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" r="863"/>
          <a:stretch/>
        </p:blipFill>
        <p:spPr>
          <a:xfrm>
            <a:off x="-29663" y="5181600"/>
            <a:ext cx="6582863" cy="168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24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400800"/>
          </a:xfrm>
        </p:spPr>
        <p:txBody>
          <a:bodyPr/>
          <a:lstStyle/>
          <a:p>
            <a:r>
              <a:rPr lang="en-US" dirty="0"/>
              <a:t>In other words:</a:t>
            </a:r>
          </a:p>
          <a:p>
            <a:endParaRPr lang="en-US" dirty="0"/>
          </a:p>
        </p:txBody>
      </p:sp>
      <p:pic>
        <p:nvPicPr>
          <p:cNvPr id="4" name="Picture 3" descr="Screen Shot 2016-05-04 at 07.07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" y="1295400"/>
            <a:ext cx="915886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51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5-04 at 07.07.3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642" b="-20642"/>
          <a:stretch>
            <a:fillRect/>
          </a:stretch>
        </p:blipFill>
        <p:spPr>
          <a:xfrm>
            <a:off x="76200" y="0"/>
            <a:ext cx="90678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4800" y="5715000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envelop is obtained by drawing curves that are tangent to each of the three curves.</a:t>
            </a:r>
          </a:p>
        </p:txBody>
      </p:sp>
    </p:spTree>
    <p:extLst>
      <p:ext uri="{BB962C8B-B14F-4D97-AF65-F5344CB8AC3E}">
        <p14:creationId xmlns:p14="http://schemas.microsoft.com/office/powerpoint/2010/main" val="304201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5-04 at 07.07.4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774" r="-6877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880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5-04 at 07.39.3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170" b="-25170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Content Placeholder 3" descr="Screen Shot 2016-05-04 at 07.39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170" b="-25170"/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09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6-05-04 at 07.45.45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05" b="29501"/>
          <a:stretch/>
        </p:blipFill>
        <p:spPr>
          <a:xfrm>
            <a:off x="457200" y="1600201"/>
            <a:ext cx="8229600" cy="3055914"/>
          </a:xfrm>
        </p:spPr>
      </p:pic>
    </p:spTree>
    <p:extLst>
      <p:ext uri="{BB962C8B-B14F-4D97-AF65-F5344CB8AC3E}">
        <p14:creationId xmlns:p14="http://schemas.microsoft.com/office/powerpoint/2010/main" val="3818617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reen Shot 2016-05-04 at 07.09.0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r="-12"/>
          <a:stretch/>
        </p:blipFill>
        <p:spPr>
          <a:xfrm>
            <a:off x="457200" y="-2035"/>
            <a:ext cx="8382000" cy="6914151"/>
          </a:xfrm>
        </p:spPr>
      </p:pic>
    </p:spTree>
    <p:extLst>
      <p:ext uri="{BB962C8B-B14F-4D97-AF65-F5344CB8AC3E}">
        <p14:creationId xmlns:p14="http://schemas.microsoft.com/office/powerpoint/2010/main" val="2126750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5-04 at 07.09.3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" b="34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4853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23</Words>
  <Application>Microsoft Office PowerPoint</Application>
  <PresentationFormat>On-screen Show (4:3)</PresentationFormat>
  <Paragraphs>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Narrow</vt:lpstr>
      <vt:lpstr>Calibri</vt:lpstr>
      <vt:lpstr>Office Theme</vt:lpstr>
      <vt:lpstr>Theories of Failure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Umbreen</dc:creator>
  <cp:lastModifiedBy>usman iftikhar</cp:lastModifiedBy>
  <cp:revision>27</cp:revision>
  <dcterms:created xsi:type="dcterms:W3CDTF">2006-08-16T00:00:00Z</dcterms:created>
  <dcterms:modified xsi:type="dcterms:W3CDTF">2017-03-18T14:19:21Z</dcterms:modified>
</cp:coreProperties>
</file>