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56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83058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162800" y="38100"/>
            <a:ext cx="1676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62800" y="133350"/>
            <a:ext cx="1676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382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8305800" y="6248400"/>
            <a:ext cx="533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04801"/>
            <a:ext cx="5334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953000"/>
            <a:ext cx="687705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6950" y="304800"/>
            <a:ext cx="30670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3200401"/>
            <a:ext cx="6629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534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4582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8458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657600"/>
            <a:ext cx="3810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28600"/>
            <a:ext cx="8229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3733800"/>
            <a:ext cx="4724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305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429000"/>
            <a:ext cx="8077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610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b="38636"/>
          <a:stretch>
            <a:fillRect/>
          </a:stretch>
        </p:blipFill>
        <p:spPr bwMode="auto">
          <a:xfrm>
            <a:off x="381000" y="4648200"/>
            <a:ext cx="8534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57200"/>
            <a:ext cx="36290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990600"/>
            <a:ext cx="5486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581400"/>
            <a:ext cx="27051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85800" y="3733800"/>
            <a:ext cx="1066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14400"/>
            <a:ext cx="5181600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447800"/>
            <a:ext cx="33432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85344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990600"/>
            <a:ext cx="3505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24350" y="1295400"/>
            <a:ext cx="481965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8313" y="166688"/>
            <a:ext cx="5667375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b="68831"/>
          <a:stretch>
            <a:fillRect/>
          </a:stretch>
        </p:blipFill>
        <p:spPr bwMode="auto">
          <a:xfrm>
            <a:off x="533400" y="685800"/>
            <a:ext cx="8077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990600" y="3276600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11.1, 11.3, 11.8, 11.9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Submission date: 12-05-2016 (along with problems of unsymmetrical bending)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81000"/>
            <a:ext cx="5995987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810000"/>
            <a:ext cx="6623050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8153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83058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534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"/>
            <a:ext cx="8382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"/>
            <a:ext cx="8382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8382000" y="6324600"/>
            <a:ext cx="533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305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8305800" y="6248400"/>
            <a:ext cx="533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10400" y="47625"/>
            <a:ext cx="1447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19</Words>
  <Application>Microsoft Office PowerPoint</Application>
  <PresentationFormat>On-screen Show (4:3)</PresentationFormat>
  <Paragraphs>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Umbreen</dc:creator>
  <cp:lastModifiedBy>Umbreen</cp:lastModifiedBy>
  <cp:revision>35</cp:revision>
  <dcterms:created xsi:type="dcterms:W3CDTF">2006-08-16T00:00:00Z</dcterms:created>
  <dcterms:modified xsi:type="dcterms:W3CDTF">2016-04-29T06:59:10Z</dcterms:modified>
</cp:coreProperties>
</file>